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26670000" cy="37719000"/>
  <p:notesSz cx="6797675" cy="9926638"/>
  <p:defaultTextStyle>
    <a:defPPr>
      <a:defRPr lang="it-IT"/>
    </a:defPPr>
    <a:lvl1pPr algn="l" defTabSz="2270125" rtl="0" fontAlgn="base">
      <a:spcBef>
        <a:spcPct val="0"/>
      </a:spcBef>
      <a:spcAft>
        <a:spcPct val="0"/>
      </a:spcAft>
      <a:defRPr sz="82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1pPr>
    <a:lvl2pPr marL="457200" indent="-228600" algn="l" defTabSz="2270125" rtl="0" fontAlgn="base">
      <a:spcBef>
        <a:spcPct val="0"/>
      </a:spcBef>
      <a:spcAft>
        <a:spcPct val="0"/>
      </a:spcAft>
      <a:defRPr sz="82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2pPr>
    <a:lvl3pPr marL="914400" indent="-457200" algn="l" defTabSz="2270125" rtl="0" fontAlgn="base">
      <a:spcBef>
        <a:spcPct val="0"/>
      </a:spcBef>
      <a:spcAft>
        <a:spcPct val="0"/>
      </a:spcAft>
      <a:defRPr sz="82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3pPr>
    <a:lvl4pPr marL="1371600" indent="-685800" algn="l" defTabSz="2270125" rtl="0" fontAlgn="base">
      <a:spcBef>
        <a:spcPct val="0"/>
      </a:spcBef>
      <a:spcAft>
        <a:spcPct val="0"/>
      </a:spcAft>
      <a:defRPr sz="82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4pPr>
    <a:lvl5pPr marL="1828800" indent="-914400" algn="l" defTabSz="2270125" rtl="0" fontAlgn="base">
      <a:spcBef>
        <a:spcPct val="0"/>
      </a:spcBef>
      <a:spcAft>
        <a:spcPct val="0"/>
      </a:spcAft>
      <a:defRPr sz="82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5pPr>
    <a:lvl6pPr marL="2286000" algn="l" defTabSz="914400" rtl="0" eaLnBrk="1" latinLnBrk="0" hangingPunct="1">
      <a:defRPr sz="82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6pPr>
    <a:lvl7pPr marL="2743200" algn="l" defTabSz="914400" rtl="0" eaLnBrk="1" latinLnBrk="0" hangingPunct="1">
      <a:defRPr sz="82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7pPr>
    <a:lvl8pPr marL="3200400" algn="l" defTabSz="914400" rtl="0" eaLnBrk="1" latinLnBrk="0" hangingPunct="1">
      <a:defRPr sz="82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8pPr>
    <a:lvl9pPr marL="3657600" algn="l" defTabSz="914400" rtl="0" eaLnBrk="1" latinLnBrk="0" hangingPunct="1">
      <a:defRPr sz="82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20" y="4098"/>
      </p:cViewPr>
      <p:guideLst>
        <p:guide orient="horz" pos="11880"/>
        <p:guide pos="8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16"/>
          <p:cNvSpPr>
            <a:spLocks noGrp="1" noRot="1" noChangeAspect="1"/>
          </p:cNvSpPr>
          <p:nvPr>
            <p:ph type="sldImg"/>
          </p:nvPr>
        </p:nvSpPr>
        <p:spPr bwMode="auto">
          <a:xfrm>
            <a:off x="2082800" y="744538"/>
            <a:ext cx="2632075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Shape 117"/>
          <p:cNvSpPr>
            <a:spLocks noGrp="1"/>
          </p:cNvSpPr>
          <p:nvPr>
            <p:ph type="body" sz="quarter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25069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5E9B7-7E16-4148-9544-80106F9259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2611437" y="21151453"/>
            <a:ext cx="21461017" cy="141333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800" i="1"/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2611437" y="16368023"/>
            <a:ext cx="21461017" cy="4177298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3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6717E-0EC9-4016-A3A6-2DEF112FFD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sz="half" idx="13"/>
          </p:nvPr>
        </p:nvSpPr>
        <p:spPr>
          <a:xfrm>
            <a:off x="0" y="11358562"/>
            <a:ext cx="26670000" cy="150018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3" name="Numero diapositiva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66FF8-DC86-43FD-8F0C-223CBFF2D7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o diapositiva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8A8EF-EFD7-405D-B59D-6814B84C50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sz="quarter" idx="13"/>
          </p:nvPr>
        </p:nvSpPr>
        <p:spPr>
          <a:xfrm>
            <a:off x="3419028" y="12094765"/>
            <a:ext cx="19835813" cy="95567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694531" y="21762640"/>
            <a:ext cx="25280938" cy="219472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94531" y="23874015"/>
            <a:ext cx="25280938" cy="1736329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F0EE4-84A8-445D-B1EB-6F32FCE5A3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944687" y="16317515"/>
            <a:ext cx="22780626" cy="5083970"/>
          </a:xfrm>
          <a:prstGeom prst="rect">
            <a:avLst/>
          </a:prstGeom>
        </p:spPr>
        <p:txBody>
          <a:bodyPr anchor="ctr"/>
          <a:lstStyle/>
          <a:p>
            <a:r>
              <a:t>Titolo Testo</a:t>
            </a:r>
          </a:p>
        </p:txBody>
      </p:sp>
      <p:sp>
        <p:nvSpPr>
          <p:cNvPr id="3" name="Numero diapositiva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85422-B67D-42D6-9383-902C6FCF3D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sz="quarter" idx="13"/>
          </p:nvPr>
        </p:nvSpPr>
        <p:spPr>
          <a:xfrm>
            <a:off x="14400291" y="12400359"/>
            <a:ext cx="10417970" cy="125432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1805781" y="12400359"/>
            <a:ext cx="11181954" cy="6070204"/>
          </a:xfrm>
          <a:prstGeom prst="rect">
            <a:avLst/>
          </a:prstGeom>
        </p:spPr>
        <p:txBody>
          <a:bodyPr/>
          <a:lstStyle>
            <a:lvl1pPr>
              <a:defRPr sz="230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805781" y="18498343"/>
            <a:ext cx="11181954" cy="626467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109F9-91D3-471F-AA29-7809BEA305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xfrm>
            <a:off x="1847453" y="11747500"/>
            <a:ext cx="22975094" cy="2500313"/>
          </a:xfrm>
          <a:prstGeom prst="rect">
            <a:avLst/>
          </a:prstGeom>
        </p:spPr>
        <p:txBody>
          <a:bodyPr anchor="ctr"/>
          <a:lstStyle/>
          <a:p>
            <a:r>
              <a:t>Titolo Testo</a:t>
            </a:r>
          </a:p>
        </p:txBody>
      </p:sp>
      <p:sp>
        <p:nvSpPr>
          <p:cNvPr id="3" name="Numero diapositiva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962AA-28A7-4E64-ADB6-435865B017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xfrm>
            <a:off x="1847453" y="11747500"/>
            <a:ext cx="22975094" cy="2500313"/>
          </a:xfrm>
          <a:prstGeom prst="rect">
            <a:avLst/>
          </a:prstGeom>
        </p:spPr>
        <p:txBody>
          <a:bodyPr anchor="ctr"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847453" y="14803437"/>
            <a:ext cx="22975094" cy="10167938"/>
          </a:xfrm>
          <a:prstGeom prst="rect">
            <a:avLst/>
          </a:prstGeom>
        </p:spPr>
        <p:txBody>
          <a:bodyPr anchor="ctr"/>
          <a:lstStyle>
            <a:lvl1pPr marL="1746250" indent="-1746250" algn="l">
              <a:spcBef>
                <a:spcPts val="16200"/>
              </a:spcBef>
              <a:buSzPct val="125000"/>
              <a:buChar char="•"/>
              <a:defRPr sz="13200"/>
            </a:lvl1pPr>
            <a:lvl2pPr marL="2381250" indent="-1746250" algn="l">
              <a:spcBef>
                <a:spcPts val="16200"/>
              </a:spcBef>
              <a:buSzPct val="125000"/>
              <a:buChar char="•"/>
              <a:defRPr sz="13200"/>
            </a:lvl2pPr>
            <a:lvl3pPr marL="3016250" indent="-1746250" algn="l">
              <a:spcBef>
                <a:spcPts val="16200"/>
              </a:spcBef>
              <a:buSzPct val="125000"/>
              <a:buChar char="•"/>
              <a:defRPr sz="13200"/>
            </a:lvl3pPr>
            <a:lvl4pPr marL="3651250" indent="-1746250" algn="l">
              <a:spcBef>
                <a:spcPts val="16200"/>
              </a:spcBef>
              <a:buSzPct val="125000"/>
              <a:buChar char="•"/>
              <a:defRPr sz="13200"/>
            </a:lvl4pPr>
            <a:lvl5pPr marL="4286250" indent="-1746250" algn="l">
              <a:spcBef>
                <a:spcPts val="16200"/>
              </a:spcBef>
              <a:buSzPct val="125000"/>
              <a:buChar char="•"/>
              <a:defRPr sz="1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6A685-C0F1-40E3-A76A-947A12DDE5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quarter" idx="13"/>
          </p:nvPr>
        </p:nvSpPr>
        <p:spPr>
          <a:xfrm>
            <a:off x="14404578" y="14803437"/>
            <a:ext cx="10417969" cy="10167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xfrm>
            <a:off x="1847453" y="11747500"/>
            <a:ext cx="22975094" cy="2500313"/>
          </a:xfrm>
          <a:prstGeom prst="rect">
            <a:avLst/>
          </a:prstGeom>
        </p:spPr>
        <p:txBody>
          <a:bodyPr anchor="ctr"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847453" y="14803437"/>
            <a:ext cx="11181954" cy="10167938"/>
          </a:xfrm>
          <a:prstGeom prst="rect">
            <a:avLst/>
          </a:prstGeom>
        </p:spPr>
        <p:txBody>
          <a:bodyPr anchor="ctr"/>
          <a:lstStyle>
            <a:lvl1pPr marL="1529347" indent="-1529347" algn="l">
              <a:spcBef>
                <a:spcPts val="12300"/>
              </a:spcBef>
              <a:buSzPct val="125000"/>
              <a:buChar char="•"/>
              <a:defRPr sz="10400"/>
            </a:lvl1pPr>
            <a:lvl2pPr marL="2088147" indent="-1529347" algn="l">
              <a:spcBef>
                <a:spcPts val="12300"/>
              </a:spcBef>
              <a:buSzPct val="125000"/>
              <a:buChar char="•"/>
              <a:defRPr sz="10400"/>
            </a:lvl2pPr>
            <a:lvl3pPr marL="2646947" indent="-1529347" algn="l">
              <a:spcBef>
                <a:spcPts val="12300"/>
              </a:spcBef>
              <a:buSzPct val="125000"/>
              <a:buChar char="•"/>
              <a:defRPr sz="10400"/>
            </a:lvl3pPr>
            <a:lvl4pPr marL="3205747" indent="-1529347" algn="l">
              <a:spcBef>
                <a:spcPts val="12300"/>
              </a:spcBef>
              <a:buSzPct val="125000"/>
              <a:buChar char="•"/>
              <a:defRPr sz="10400"/>
            </a:lvl4pPr>
            <a:lvl5pPr marL="3764547" indent="-1529347" algn="l">
              <a:spcBef>
                <a:spcPts val="12300"/>
              </a:spcBef>
              <a:buSzPct val="125000"/>
              <a:buChar char="•"/>
              <a:defRPr sz="10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5131-827C-4675-9AC4-79B324674E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847453" y="13303250"/>
            <a:ext cx="22975094" cy="11112500"/>
          </a:xfrm>
          <a:prstGeom prst="rect">
            <a:avLst/>
          </a:prstGeom>
        </p:spPr>
        <p:txBody>
          <a:bodyPr anchor="ctr"/>
          <a:lstStyle>
            <a:lvl1pPr marL="1746250" indent="-1746250" algn="l">
              <a:spcBef>
                <a:spcPts val="16200"/>
              </a:spcBef>
              <a:buSzPct val="125000"/>
              <a:buChar char="•"/>
              <a:defRPr sz="13200"/>
            </a:lvl1pPr>
            <a:lvl2pPr marL="2381250" indent="-1746250" algn="l">
              <a:spcBef>
                <a:spcPts val="16200"/>
              </a:spcBef>
              <a:buSzPct val="125000"/>
              <a:buChar char="•"/>
              <a:defRPr sz="13200"/>
            </a:lvl2pPr>
            <a:lvl3pPr marL="3016250" indent="-1746250" algn="l">
              <a:spcBef>
                <a:spcPts val="16200"/>
              </a:spcBef>
              <a:buSzPct val="125000"/>
              <a:buChar char="•"/>
              <a:defRPr sz="13200"/>
            </a:lvl3pPr>
            <a:lvl4pPr marL="3651250" indent="-1746250" algn="l">
              <a:spcBef>
                <a:spcPts val="16200"/>
              </a:spcBef>
              <a:buSzPct val="125000"/>
              <a:buChar char="•"/>
              <a:defRPr sz="13200"/>
            </a:lvl4pPr>
            <a:lvl5pPr marL="4286250" indent="-1746250" algn="l">
              <a:spcBef>
                <a:spcPts val="16200"/>
              </a:spcBef>
              <a:buSzPct val="125000"/>
              <a:buChar char="•"/>
              <a:defRPr sz="1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Numero diapositiva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D99DC-3BD4-46A4-8134-E9D97B2433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17238265" y="19067859"/>
            <a:ext cx="8098236" cy="6070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17238265" y="12594828"/>
            <a:ext cx="8098235" cy="6070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85" name="Immagine"/>
          <p:cNvSpPr>
            <a:spLocks noGrp="1"/>
          </p:cNvSpPr>
          <p:nvPr>
            <p:ph type="pic" sz="quarter" idx="15"/>
          </p:nvPr>
        </p:nvSpPr>
        <p:spPr>
          <a:xfrm>
            <a:off x="1319609" y="12594828"/>
            <a:ext cx="15501938" cy="125432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2A9F2-60B3-4C86-8899-952A581702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olo Testo"/>
          <p:cNvSpPr txBox="1">
            <a:spLocks noGrp="1"/>
          </p:cNvSpPr>
          <p:nvPr>
            <p:ph type="title"/>
          </p:nvPr>
        </p:nvSpPr>
        <p:spPr bwMode="auto">
          <a:xfrm>
            <a:off x="1944688" y="13873163"/>
            <a:ext cx="22780625" cy="5083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5562" tIns="55562" rIns="55562" bIns="5556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Helvetica Neue Medium"/>
              </a:rPr>
              <a:t>Titolo Testo</a:t>
            </a:r>
          </a:p>
        </p:txBody>
      </p:sp>
      <p:sp>
        <p:nvSpPr>
          <p:cNvPr id="1027" name="Corpo livello uno…"/>
          <p:cNvSpPr txBox="1">
            <a:spLocks noGrp="1"/>
          </p:cNvSpPr>
          <p:nvPr>
            <p:ph type="body" idx="1"/>
          </p:nvPr>
        </p:nvSpPr>
        <p:spPr bwMode="auto">
          <a:xfrm>
            <a:off x="1944688" y="19096038"/>
            <a:ext cx="22780625" cy="17367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5562" tIns="55562" rIns="55562" bIns="5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Helvetica Neue"/>
              </a:rPr>
              <a:t>Corpo livello uno</a:t>
            </a:r>
          </a:p>
          <a:p>
            <a:pPr lvl="1"/>
            <a:r>
              <a:rPr lang="it-IT" smtClean="0">
                <a:sym typeface="Helvetica Neue"/>
              </a:rPr>
              <a:t>Corpo livello due</a:t>
            </a:r>
          </a:p>
          <a:p>
            <a:pPr lvl="2"/>
            <a:r>
              <a:rPr lang="it-IT" smtClean="0">
                <a:sym typeface="Helvetica Neue"/>
              </a:rPr>
              <a:t>Corpo livello tre</a:t>
            </a:r>
          </a:p>
          <a:p>
            <a:pPr lvl="3"/>
            <a:r>
              <a:rPr lang="it-IT" smtClean="0">
                <a:sym typeface="Helvetica Neue"/>
              </a:rPr>
              <a:t>Corpo livello quattro</a:t>
            </a:r>
          </a:p>
          <a:p>
            <a:pPr lvl="4"/>
            <a:r>
              <a:rPr lang="it-IT" smtClean="0">
                <a:sym typeface="Helvetica Neue"/>
              </a:rPr>
              <a:t>Corpo livello cinque</a:t>
            </a:r>
          </a:p>
        </p:txBody>
      </p:sp>
      <p:sp>
        <p:nvSpPr>
          <p:cNvPr id="1028" name="Numero diapositiva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2800013" y="25665113"/>
            <a:ext cx="1055687" cy="11033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none" lIns="55562" tIns="55562" rIns="55562" bIns="55562" numCol="1" anchor="t" anchorCtr="0" compatLnSpc="1">
            <a:prstTxWarp prst="textNoShape">
              <a:avLst/>
            </a:prstTxWarp>
            <a:spAutoFit/>
          </a:bodyPr>
          <a:lstStyle>
            <a:lvl1pPr algn="ctr" hangingPunct="0">
              <a:defRPr sz="6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defRPr/>
            </a:pPr>
            <a:fld id="{A19344B2-93D8-493D-94D2-9C78076FB4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2270125" rtl="0" eaLnBrk="0" fontAlgn="base" hangingPunct="0">
        <a:spcBef>
          <a:spcPct val="0"/>
        </a:spcBef>
        <a:spcAft>
          <a:spcPct val="0"/>
        </a:spcAft>
        <a:defRPr sz="308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1pPr>
      <a:lvl2pPr algn="ctr" defTabSz="2270125" rtl="0" eaLnBrk="0" fontAlgn="base" hangingPunct="0">
        <a:spcBef>
          <a:spcPct val="0"/>
        </a:spcBef>
        <a:spcAft>
          <a:spcPct val="0"/>
        </a:spcAft>
        <a:defRPr sz="308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2pPr>
      <a:lvl3pPr algn="ctr" defTabSz="2270125" rtl="0" eaLnBrk="0" fontAlgn="base" hangingPunct="0">
        <a:spcBef>
          <a:spcPct val="0"/>
        </a:spcBef>
        <a:spcAft>
          <a:spcPct val="0"/>
        </a:spcAft>
        <a:defRPr sz="308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3pPr>
      <a:lvl4pPr algn="ctr" defTabSz="2270125" rtl="0" eaLnBrk="0" fontAlgn="base" hangingPunct="0">
        <a:spcBef>
          <a:spcPct val="0"/>
        </a:spcBef>
        <a:spcAft>
          <a:spcPct val="0"/>
        </a:spcAft>
        <a:defRPr sz="308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4pPr>
      <a:lvl5pPr algn="ctr" defTabSz="2270125" rtl="0" eaLnBrk="0" fontAlgn="base" hangingPunct="0">
        <a:spcBef>
          <a:spcPct val="0"/>
        </a:spcBef>
        <a:spcAft>
          <a:spcPct val="0"/>
        </a:spcAft>
        <a:defRPr sz="308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5pPr>
      <a:lvl6pPr marL="0" marR="0" indent="0" algn="ctr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42900" indent="-342900" algn="ctr" defTabSz="2270125" rtl="0" eaLnBrk="0" fontAlgn="base" hangingPunct="0">
        <a:spcBef>
          <a:spcPct val="0"/>
        </a:spcBef>
        <a:spcAft>
          <a:spcPct val="0"/>
        </a:spcAft>
        <a:defRPr sz="148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1pPr>
      <a:lvl2pPr marL="742950" indent="-285750" algn="ctr" defTabSz="2270125" rtl="0" eaLnBrk="0" fontAlgn="base" hangingPunct="0">
        <a:spcBef>
          <a:spcPct val="0"/>
        </a:spcBef>
        <a:spcAft>
          <a:spcPct val="0"/>
        </a:spcAft>
        <a:defRPr sz="148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2pPr>
      <a:lvl3pPr marL="1143000" indent="-228600" algn="ctr" defTabSz="2270125" rtl="0" eaLnBrk="0" fontAlgn="base" hangingPunct="0">
        <a:spcBef>
          <a:spcPct val="0"/>
        </a:spcBef>
        <a:spcAft>
          <a:spcPct val="0"/>
        </a:spcAft>
        <a:defRPr sz="148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3pPr>
      <a:lvl4pPr marL="1600200" indent="-228600" algn="ctr" defTabSz="2270125" rtl="0" eaLnBrk="0" fontAlgn="base" hangingPunct="0">
        <a:spcBef>
          <a:spcPct val="0"/>
        </a:spcBef>
        <a:spcAft>
          <a:spcPct val="0"/>
        </a:spcAft>
        <a:defRPr sz="148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4pPr>
      <a:lvl5pPr marL="2057400" indent="-228600" algn="ctr" defTabSz="2270125" rtl="0" eaLnBrk="0" fontAlgn="base" hangingPunct="0">
        <a:spcBef>
          <a:spcPct val="0"/>
        </a:spcBef>
        <a:spcAft>
          <a:spcPct val="0"/>
        </a:spcAft>
        <a:defRPr sz="148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270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2270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2270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2270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2270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2270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2270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2270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2270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ttangolo"/>
          <p:cNvSpPr/>
          <p:nvPr/>
        </p:nvSpPr>
        <p:spPr>
          <a:xfrm>
            <a:off x="4763" y="303213"/>
            <a:ext cx="26660475" cy="34107437"/>
          </a:xfrm>
          <a:prstGeom prst="rect">
            <a:avLst/>
          </a:prstGeom>
          <a:solidFill>
            <a:srgbClr val="6BA3B3">
              <a:alpha val="3988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8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8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362" name="Rettangolo"/>
          <p:cNvSpPr>
            <a:spLocks noChangeArrowheads="1"/>
          </p:cNvSpPr>
          <p:nvPr/>
        </p:nvSpPr>
        <p:spPr bwMode="auto">
          <a:xfrm>
            <a:off x="16500475" y="9748838"/>
            <a:ext cx="9917113" cy="4716462"/>
          </a:xfrm>
          <a:prstGeom prst="rect">
            <a:avLst/>
          </a:prstGeom>
          <a:solidFill>
            <a:srgbClr val="3C5477"/>
          </a:solidFill>
          <a:ln w="12700">
            <a:noFill/>
            <a:miter lim="400000"/>
            <a:headEnd/>
            <a:tailEnd/>
          </a:ln>
        </p:spPr>
        <p:txBody>
          <a:bodyPr tIns="91439" bIns="91439" anchor="ctr"/>
          <a:lstStyle/>
          <a:p>
            <a:pPr defTabSz="979488" hangingPunct="0"/>
            <a:endParaRPr lang="it-IT" sz="3800" b="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363" name="Rettangolo"/>
          <p:cNvSpPr>
            <a:spLocks noChangeArrowheads="1"/>
          </p:cNvSpPr>
          <p:nvPr/>
        </p:nvSpPr>
        <p:spPr bwMode="auto">
          <a:xfrm>
            <a:off x="230188" y="14649450"/>
            <a:ext cx="9915525" cy="4927600"/>
          </a:xfrm>
          <a:prstGeom prst="rect">
            <a:avLst/>
          </a:prstGeom>
          <a:solidFill>
            <a:srgbClr val="6BA3B3"/>
          </a:solidFill>
          <a:ln w="12700">
            <a:noFill/>
            <a:miter lim="400000"/>
            <a:headEnd/>
            <a:tailEnd/>
          </a:ln>
        </p:spPr>
        <p:txBody>
          <a:bodyPr tIns="91439" bIns="91439" anchor="ctr"/>
          <a:lstStyle/>
          <a:p>
            <a:pPr defTabSz="979488" hangingPunct="0"/>
            <a:endParaRPr lang="it-IT" sz="3800" b="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364" name="Per chi è"/>
          <p:cNvSpPr txBox="1">
            <a:spLocks noChangeArrowheads="1"/>
          </p:cNvSpPr>
          <p:nvPr/>
        </p:nvSpPr>
        <p:spPr bwMode="auto">
          <a:xfrm>
            <a:off x="16900525" y="10418763"/>
            <a:ext cx="8143875" cy="9683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tIns="91439" bIns="91439"/>
          <a:lstStyle/>
          <a:p>
            <a:pPr defTabSz="979488" hangingPunct="0"/>
            <a:r>
              <a:rPr lang="it-IT" sz="60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Per chi è</a:t>
            </a:r>
          </a:p>
        </p:txBody>
      </p:sp>
      <p:pic>
        <p:nvPicPr>
          <p:cNvPr id="15365" name="1.png" descr="1.png"/>
          <p:cNvPicPr>
            <a:picLocks noChangeAspect="1"/>
          </p:cNvPicPr>
          <p:nvPr/>
        </p:nvPicPr>
        <p:blipFill>
          <a:blip r:embed="rId2"/>
          <a:srcRect l="1053" t="6175" r="41525" b="76982"/>
          <a:stretch>
            <a:fillRect/>
          </a:stretch>
        </p:blipFill>
        <p:spPr bwMode="auto">
          <a:xfrm>
            <a:off x="249238" y="9737725"/>
            <a:ext cx="16079787" cy="47164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5366" name="1.png" descr="1.png"/>
          <p:cNvPicPr>
            <a:picLocks noChangeAspect="1"/>
          </p:cNvPicPr>
          <p:nvPr/>
        </p:nvPicPr>
        <p:blipFill>
          <a:blip r:embed="rId2"/>
          <a:srcRect l="41737" t="38158" r="1057" b="44237"/>
          <a:stretch>
            <a:fillRect/>
          </a:stretch>
        </p:blipFill>
        <p:spPr bwMode="auto">
          <a:xfrm>
            <a:off x="10348913" y="14638338"/>
            <a:ext cx="16086137" cy="49498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5367" name="1.png" descr="1.png"/>
          <p:cNvPicPr>
            <a:picLocks noChangeAspect="1"/>
          </p:cNvPicPr>
          <p:nvPr/>
        </p:nvPicPr>
        <p:blipFill>
          <a:blip r:embed="rId2"/>
          <a:srcRect l="1028" t="71094" r="41664" b="11394"/>
          <a:stretch>
            <a:fillRect/>
          </a:stretch>
        </p:blipFill>
        <p:spPr bwMode="auto">
          <a:xfrm>
            <a:off x="265113" y="19794538"/>
            <a:ext cx="16046450" cy="49053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5368" name="Come ogni anno, in vista dei tre lunghi mesi di sospensione scolastica, le famiglie devono organizzare l’estate per i bambini ed i ragazzi. Da quest’anno la Regione Emilia Romagna dà un contributo per l’iscrizione dei tuoi figli ai centri estivi, abbatte"/>
          <p:cNvSpPr txBox="1">
            <a:spLocks noChangeArrowheads="1"/>
          </p:cNvSpPr>
          <p:nvPr/>
        </p:nvSpPr>
        <p:spPr bwMode="auto">
          <a:xfrm>
            <a:off x="744538" y="4891088"/>
            <a:ext cx="24684037" cy="4537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tIns="91439" bIns="91439"/>
          <a:lstStyle/>
          <a:p>
            <a:pPr algn="just" defTabSz="979488" hangingPunct="0">
              <a:lnSpc>
                <a:spcPct val="110000"/>
              </a:lnSpc>
            </a:pPr>
            <a:r>
              <a:rPr lang="it-IT" sz="4800" b="0">
                <a:solidFill>
                  <a:srgbClr val="3C5477"/>
                </a:solidFill>
                <a:latin typeface="Calibri" pitchFamily="34" charset="0"/>
                <a:sym typeface="Calibri" pitchFamily="34" charset="0"/>
              </a:rPr>
              <a:t>Come ogni anno, in vista dei tre lunghi mesi di sospensione scolastica, le famiglie devono organizzare l’estate per i bambini ed i ragazzi. Da quest’anno la </a:t>
            </a:r>
            <a:r>
              <a:rPr lang="it-IT" sz="4800">
                <a:solidFill>
                  <a:srgbClr val="3C5477"/>
                </a:solidFill>
                <a:latin typeface="Calibri" pitchFamily="34" charset="0"/>
                <a:sym typeface="Calibri" pitchFamily="34" charset="0"/>
              </a:rPr>
              <a:t>Regione Emilia Romagna prevede un contributo per l’iscrizione dei tuoi figli ai centri estivi</a:t>
            </a:r>
            <a:r>
              <a:rPr lang="it-IT" sz="4800" b="0">
                <a:solidFill>
                  <a:srgbClr val="3C5477"/>
                </a:solidFill>
                <a:latin typeface="Calibri" pitchFamily="34" charset="0"/>
                <a:sym typeface="Calibri" pitchFamily="34" charset="0"/>
              </a:rPr>
              <a:t>, abbattendone le rette. </a:t>
            </a:r>
            <a:endParaRPr lang="it-IT" sz="4800">
              <a:solidFill>
                <a:srgbClr val="3C5477"/>
              </a:solidFill>
              <a:latin typeface="Calibri" pitchFamily="34" charset="0"/>
              <a:sym typeface="Calibri" pitchFamily="34" charset="0"/>
            </a:endParaRPr>
          </a:p>
          <a:p>
            <a:pPr algn="just" defTabSz="979488" hangingPunct="0">
              <a:lnSpc>
                <a:spcPct val="110000"/>
              </a:lnSpc>
            </a:pPr>
            <a:r>
              <a:rPr lang="it-IT" sz="4800" b="0">
                <a:solidFill>
                  <a:srgbClr val="3C5477"/>
                </a:solidFill>
                <a:latin typeface="Calibri" pitchFamily="34" charset="0"/>
                <a:sym typeface="Calibri" pitchFamily="34" charset="0"/>
              </a:rPr>
              <a:t>							</a:t>
            </a:r>
            <a:r>
              <a:rPr lang="it-IT" sz="7000" b="0">
                <a:solidFill>
                  <a:srgbClr val="3C5477"/>
                </a:solidFill>
                <a:latin typeface="Calibri" pitchFamily="34" charset="0"/>
                <a:sym typeface="Calibri" pitchFamily="34" charset="0"/>
              </a:rPr>
              <a:t>	</a:t>
            </a:r>
            <a:r>
              <a:rPr lang="it-IT" sz="7000">
                <a:solidFill>
                  <a:srgbClr val="3C5477"/>
                </a:solidFill>
                <a:latin typeface="Calibri" pitchFamily="34" charset="0"/>
                <a:sym typeface="Calibri" pitchFamily="34" charset="0"/>
              </a:rPr>
              <a:t>Attrezzati per l’estate!</a:t>
            </a:r>
          </a:p>
        </p:txBody>
      </p:sp>
      <p:sp>
        <p:nvSpPr>
          <p:cNvPr id="15369" name="Per bambini e ragazzi tra i 3 e i 13 anni di famiglie in cui i genitori siano occupate o in cerca di lavoro e con un reddito ISEE fino a 28.000 euro"/>
          <p:cNvSpPr txBox="1">
            <a:spLocks noChangeArrowheads="1"/>
          </p:cNvSpPr>
          <p:nvPr/>
        </p:nvSpPr>
        <p:spPr bwMode="auto">
          <a:xfrm>
            <a:off x="16968788" y="11423650"/>
            <a:ext cx="8980487" cy="28384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tIns="91439" bIns="91439"/>
          <a:lstStyle/>
          <a:p>
            <a:pPr algn="just" defTabSz="979488" hangingPunct="0"/>
            <a:r>
              <a:rPr lang="it-IT" sz="4100" b="0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Per bambini e ragazzi tra i 3 e i 13 anni di famiglie in cui i genitori siano </a:t>
            </a:r>
            <a:r>
              <a:rPr lang="it-IT" sz="4100" b="0" dirty="0" smtClean="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occupati </a:t>
            </a:r>
            <a:r>
              <a:rPr lang="it-IT" sz="4100" b="0" dirty="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o in cerca di lavoro e con un reddito ISEE fino a 28.000 euro</a:t>
            </a:r>
          </a:p>
        </p:txBody>
      </p:sp>
      <p:sp>
        <p:nvSpPr>
          <p:cNvPr id="15370" name="Cos’è"/>
          <p:cNvSpPr txBox="1">
            <a:spLocks noChangeArrowheads="1"/>
          </p:cNvSpPr>
          <p:nvPr/>
        </p:nvSpPr>
        <p:spPr bwMode="auto">
          <a:xfrm>
            <a:off x="744538" y="15338425"/>
            <a:ext cx="8029575" cy="9683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tIns="91439" bIns="91439"/>
          <a:lstStyle/>
          <a:p>
            <a:pPr defTabSz="979488" hangingPunct="0"/>
            <a:r>
              <a:rPr lang="it-IT" sz="60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Cos’è</a:t>
            </a:r>
          </a:p>
        </p:txBody>
      </p:sp>
      <p:sp>
        <p:nvSpPr>
          <p:cNvPr id="15371" name="un contributo per l’abbattimento della retta del centro estivo, fino a un massimo di 70 euro a settimana per massimo 3 settimane"/>
          <p:cNvSpPr txBox="1">
            <a:spLocks noChangeArrowheads="1"/>
          </p:cNvSpPr>
          <p:nvPr/>
        </p:nvSpPr>
        <p:spPr bwMode="auto">
          <a:xfrm>
            <a:off x="698500" y="16405225"/>
            <a:ext cx="8978900" cy="2863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tIns="91439" bIns="91439"/>
          <a:lstStyle/>
          <a:p>
            <a:pPr algn="just" defTabSz="979488" hangingPunct="0"/>
            <a:r>
              <a:rPr lang="it-IT" sz="4100" b="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un contributo per l’abbattimento della retta del centro estivo, fino a un massimo di 70 euro a settimana per massimo 3 settimane</a:t>
            </a:r>
          </a:p>
        </p:txBody>
      </p:sp>
      <p:sp>
        <p:nvSpPr>
          <p:cNvPr id="15372" name="Rettangolo"/>
          <p:cNvSpPr>
            <a:spLocks noChangeArrowheads="1"/>
          </p:cNvSpPr>
          <p:nvPr/>
        </p:nvSpPr>
        <p:spPr bwMode="auto">
          <a:xfrm>
            <a:off x="236538" y="24911050"/>
            <a:ext cx="26212800" cy="1339850"/>
          </a:xfrm>
          <a:prstGeom prst="rect">
            <a:avLst/>
          </a:prstGeom>
          <a:solidFill>
            <a:srgbClr val="B75FE6"/>
          </a:solidFill>
          <a:ln w="12700">
            <a:noFill/>
            <a:miter lim="400000"/>
            <a:headEnd/>
            <a:tailEnd/>
          </a:ln>
        </p:spPr>
        <p:txBody>
          <a:bodyPr tIns="91439" bIns="91439" anchor="ctr"/>
          <a:lstStyle/>
          <a:p>
            <a:pPr defTabSz="979488" hangingPunct="0"/>
            <a:endParaRPr lang="it-IT" sz="3800" b="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373" name="Rettangolo"/>
          <p:cNvSpPr>
            <a:spLocks noChangeArrowheads="1"/>
          </p:cNvSpPr>
          <p:nvPr/>
        </p:nvSpPr>
        <p:spPr bwMode="auto">
          <a:xfrm>
            <a:off x="16470313" y="19769138"/>
            <a:ext cx="9972675" cy="4932362"/>
          </a:xfrm>
          <a:prstGeom prst="rect">
            <a:avLst/>
          </a:prstGeom>
          <a:solidFill>
            <a:srgbClr val="35B728"/>
          </a:solidFill>
          <a:ln w="12700">
            <a:noFill/>
            <a:miter lim="400000"/>
            <a:headEnd/>
            <a:tailEnd/>
          </a:ln>
        </p:spPr>
        <p:txBody>
          <a:bodyPr tIns="91439" bIns="91439" anchor="ctr"/>
          <a:lstStyle/>
          <a:p>
            <a:pPr defTabSz="979488" hangingPunct="0"/>
            <a:endParaRPr lang="it-IT" sz="3800" b="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374" name="Come accedere al contributo"/>
          <p:cNvSpPr txBox="1">
            <a:spLocks noChangeArrowheads="1"/>
          </p:cNvSpPr>
          <p:nvPr/>
        </p:nvSpPr>
        <p:spPr bwMode="auto">
          <a:xfrm>
            <a:off x="16714788" y="20286663"/>
            <a:ext cx="9488487" cy="28400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tIns="91439" bIns="91439"/>
          <a:lstStyle/>
          <a:p>
            <a:pPr defTabSz="979488" hangingPunct="0"/>
            <a:r>
              <a:rPr lang="it-IT" sz="60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Come accedere al contributo </a:t>
            </a:r>
          </a:p>
        </p:txBody>
      </p:sp>
      <p:sp>
        <p:nvSpPr>
          <p:cNvPr id="15375" name="Rettangolo"/>
          <p:cNvSpPr>
            <a:spLocks noChangeArrowheads="1"/>
          </p:cNvSpPr>
          <p:nvPr/>
        </p:nvSpPr>
        <p:spPr bwMode="auto">
          <a:xfrm>
            <a:off x="-198438" y="-120650"/>
            <a:ext cx="27066876" cy="4718050"/>
          </a:xfrm>
          <a:prstGeom prst="rect">
            <a:avLst/>
          </a:prstGeom>
          <a:solidFill>
            <a:srgbClr val="3C5477"/>
          </a:solidFill>
          <a:ln w="12700">
            <a:noFill/>
            <a:miter lim="400000"/>
            <a:headEnd/>
            <a:tailEnd/>
          </a:ln>
        </p:spPr>
        <p:txBody>
          <a:bodyPr tIns="91439" bIns="91439" anchor="ctr"/>
          <a:lstStyle/>
          <a:p>
            <a:pPr defTabSz="979488" hangingPunct="0"/>
            <a:endParaRPr lang="it-IT" sz="3800" b="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376" name="ATTREZZATI PER L’ESTATE!"/>
          <p:cNvSpPr txBox="1">
            <a:spLocks noChangeArrowheads="1"/>
          </p:cNvSpPr>
          <p:nvPr/>
        </p:nvSpPr>
        <p:spPr bwMode="auto">
          <a:xfrm>
            <a:off x="1714500" y="1930400"/>
            <a:ext cx="23852188" cy="17081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tIns="91439" bIns="91439"/>
          <a:lstStyle/>
          <a:p>
            <a:pPr algn="ctr" defTabSz="979488" hangingPunct="0"/>
            <a:r>
              <a:rPr lang="it-IT" sz="120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ATTREZZATI PER L’ESTATE!</a:t>
            </a:r>
          </a:p>
        </p:txBody>
      </p:sp>
      <p:sp>
        <p:nvSpPr>
          <p:cNvPr id="135" name="Scivolo"/>
          <p:cNvSpPr/>
          <p:nvPr/>
        </p:nvSpPr>
        <p:spPr>
          <a:xfrm>
            <a:off x="1327150" y="1330325"/>
            <a:ext cx="3187700" cy="2368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43" y="0"/>
                </a:moveTo>
                <a:cubicBezTo>
                  <a:pt x="3433" y="0"/>
                  <a:pt x="2806" y="771"/>
                  <a:pt x="2735" y="1723"/>
                </a:cubicBezTo>
                <a:lnTo>
                  <a:pt x="0" y="21600"/>
                </a:lnTo>
                <a:lnTo>
                  <a:pt x="598" y="21600"/>
                </a:lnTo>
                <a:lnTo>
                  <a:pt x="1137" y="17677"/>
                </a:lnTo>
                <a:lnTo>
                  <a:pt x="2595" y="17677"/>
                </a:lnTo>
                <a:lnTo>
                  <a:pt x="2055" y="21600"/>
                </a:lnTo>
                <a:lnTo>
                  <a:pt x="2651" y="21600"/>
                </a:lnTo>
                <a:lnTo>
                  <a:pt x="4824" y="5805"/>
                </a:lnTo>
                <a:lnTo>
                  <a:pt x="5520" y="5805"/>
                </a:lnTo>
                <a:cubicBezTo>
                  <a:pt x="6839" y="5805"/>
                  <a:pt x="8101" y="6649"/>
                  <a:pt x="8896" y="8064"/>
                </a:cubicBezTo>
                <a:lnTo>
                  <a:pt x="14499" y="18548"/>
                </a:lnTo>
                <a:lnTo>
                  <a:pt x="14509" y="18566"/>
                </a:lnTo>
                <a:cubicBezTo>
                  <a:pt x="15568" y="20458"/>
                  <a:pt x="17252" y="21586"/>
                  <a:pt x="19013" y="21586"/>
                </a:cubicBezTo>
                <a:lnTo>
                  <a:pt x="21600" y="21586"/>
                </a:lnTo>
                <a:lnTo>
                  <a:pt x="21600" y="19691"/>
                </a:lnTo>
                <a:lnTo>
                  <a:pt x="19013" y="19691"/>
                </a:lnTo>
                <a:cubicBezTo>
                  <a:pt x="17694" y="19691"/>
                  <a:pt x="16433" y="18847"/>
                  <a:pt x="15637" y="17432"/>
                </a:cubicBezTo>
                <a:lnTo>
                  <a:pt x="10035" y="6950"/>
                </a:lnTo>
                <a:lnTo>
                  <a:pt x="10024" y="6932"/>
                </a:lnTo>
                <a:cubicBezTo>
                  <a:pt x="8965" y="5040"/>
                  <a:pt x="7281" y="3911"/>
                  <a:pt x="5520" y="3911"/>
                </a:cubicBezTo>
                <a:lnTo>
                  <a:pt x="5084" y="3911"/>
                </a:lnTo>
                <a:lnTo>
                  <a:pt x="5368" y="1848"/>
                </a:lnTo>
                <a:lnTo>
                  <a:pt x="5373" y="1811"/>
                </a:lnTo>
                <a:cubicBezTo>
                  <a:pt x="5404" y="1330"/>
                  <a:pt x="5293" y="876"/>
                  <a:pt x="5059" y="532"/>
                </a:cubicBezTo>
                <a:cubicBezTo>
                  <a:pt x="4826" y="189"/>
                  <a:pt x="4500" y="0"/>
                  <a:pt x="4143" y="0"/>
                </a:cubicBezTo>
                <a:close/>
                <a:moveTo>
                  <a:pt x="4143" y="791"/>
                </a:moveTo>
                <a:cubicBezTo>
                  <a:pt x="4333" y="791"/>
                  <a:pt x="4504" y="887"/>
                  <a:pt x="4624" y="1064"/>
                </a:cubicBezTo>
                <a:cubicBezTo>
                  <a:pt x="4743" y="1238"/>
                  <a:pt x="4802" y="1473"/>
                  <a:pt x="4788" y="1725"/>
                </a:cubicBezTo>
                <a:lnTo>
                  <a:pt x="4488" y="3911"/>
                </a:lnTo>
                <a:lnTo>
                  <a:pt x="3031" y="3911"/>
                </a:lnTo>
                <a:lnTo>
                  <a:pt x="3313" y="1848"/>
                </a:lnTo>
                <a:lnTo>
                  <a:pt x="3318" y="1811"/>
                </a:lnTo>
                <a:cubicBezTo>
                  <a:pt x="3355" y="1248"/>
                  <a:pt x="3725" y="791"/>
                  <a:pt x="4143" y="791"/>
                </a:cubicBezTo>
                <a:close/>
                <a:moveTo>
                  <a:pt x="2769" y="5805"/>
                </a:moveTo>
                <a:lnTo>
                  <a:pt x="4227" y="5805"/>
                </a:lnTo>
                <a:lnTo>
                  <a:pt x="3856" y="8509"/>
                </a:lnTo>
                <a:lnTo>
                  <a:pt x="2398" y="8509"/>
                </a:lnTo>
                <a:lnTo>
                  <a:pt x="2769" y="5805"/>
                </a:lnTo>
                <a:close/>
                <a:moveTo>
                  <a:pt x="2289" y="9298"/>
                </a:moveTo>
                <a:lnTo>
                  <a:pt x="3748" y="9298"/>
                </a:lnTo>
                <a:lnTo>
                  <a:pt x="3280" y="12698"/>
                </a:lnTo>
                <a:lnTo>
                  <a:pt x="1821" y="12698"/>
                </a:lnTo>
                <a:lnTo>
                  <a:pt x="2289" y="9298"/>
                </a:lnTo>
                <a:close/>
                <a:moveTo>
                  <a:pt x="1713" y="13489"/>
                </a:moveTo>
                <a:lnTo>
                  <a:pt x="3171" y="13489"/>
                </a:lnTo>
                <a:lnTo>
                  <a:pt x="2703" y="16889"/>
                </a:lnTo>
                <a:lnTo>
                  <a:pt x="1245" y="16889"/>
                </a:lnTo>
                <a:lnTo>
                  <a:pt x="1713" y="1348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8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8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6" name="Bambino che gioca"/>
          <p:cNvSpPr/>
          <p:nvPr/>
        </p:nvSpPr>
        <p:spPr>
          <a:xfrm>
            <a:off x="22709188" y="1095375"/>
            <a:ext cx="2093912" cy="2838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580" extrusionOk="0">
                <a:moveTo>
                  <a:pt x="12654" y="1"/>
                </a:moveTo>
                <a:cubicBezTo>
                  <a:pt x="12170" y="-5"/>
                  <a:pt x="12012" y="52"/>
                  <a:pt x="12012" y="52"/>
                </a:cubicBezTo>
                <a:lnTo>
                  <a:pt x="11943" y="80"/>
                </a:lnTo>
                <a:cubicBezTo>
                  <a:pt x="11837" y="63"/>
                  <a:pt x="11641" y="46"/>
                  <a:pt x="11256" y="141"/>
                </a:cubicBezTo>
                <a:cubicBezTo>
                  <a:pt x="10863" y="259"/>
                  <a:pt x="9776" y="725"/>
                  <a:pt x="10033" y="2169"/>
                </a:cubicBezTo>
                <a:cubicBezTo>
                  <a:pt x="10162" y="2894"/>
                  <a:pt x="10621" y="3103"/>
                  <a:pt x="11074" y="3479"/>
                </a:cubicBezTo>
                <a:cubicBezTo>
                  <a:pt x="11278" y="3648"/>
                  <a:pt x="11369" y="3856"/>
                  <a:pt x="11369" y="3901"/>
                </a:cubicBezTo>
                <a:cubicBezTo>
                  <a:pt x="11362" y="4080"/>
                  <a:pt x="11332" y="4188"/>
                  <a:pt x="11294" y="4261"/>
                </a:cubicBezTo>
                <a:cubicBezTo>
                  <a:pt x="11165" y="4244"/>
                  <a:pt x="11082" y="4192"/>
                  <a:pt x="10923" y="4271"/>
                </a:cubicBezTo>
                <a:cubicBezTo>
                  <a:pt x="10908" y="4277"/>
                  <a:pt x="10856" y="4322"/>
                  <a:pt x="10803" y="4373"/>
                </a:cubicBezTo>
                <a:cubicBezTo>
                  <a:pt x="10621" y="4435"/>
                  <a:pt x="8906" y="5227"/>
                  <a:pt x="7290" y="6503"/>
                </a:cubicBezTo>
                <a:cubicBezTo>
                  <a:pt x="7282" y="6509"/>
                  <a:pt x="7282" y="6508"/>
                  <a:pt x="7282" y="6513"/>
                </a:cubicBezTo>
                <a:cubicBezTo>
                  <a:pt x="7260" y="6525"/>
                  <a:pt x="7245" y="6541"/>
                  <a:pt x="7245" y="6547"/>
                </a:cubicBezTo>
                <a:cubicBezTo>
                  <a:pt x="7177" y="6609"/>
                  <a:pt x="6503" y="7013"/>
                  <a:pt x="6466" y="7249"/>
                </a:cubicBezTo>
                <a:cubicBezTo>
                  <a:pt x="6435" y="7485"/>
                  <a:pt x="6595" y="8176"/>
                  <a:pt x="6791" y="8794"/>
                </a:cubicBezTo>
                <a:cubicBezTo>
                  <a:pt x="7026" y="9519"/>
                  <a:pt x="7463" y="10352"/>
                  <a:pt x="7441" y="10610"/>
                </a:cubicBezTo>
                <a:cubicBezTo>
                  <a:pt x="7433" y="10683"/>
                  <a:pt x="7312" y="10986"/>
                  <a:pt x="7372" y="11126"/>
                </a:cubicBezTo>
                <a:cubicBezTo>
                  <a:pt x="7486" y="11385"/>
                  <a:pt x="7843" y="11492"/>
                  <a:pt x="7835" y="11627"/>
                </a:cubicBezTo>
                <a:cubicBezTo>
                  <a:pt x="7820" y="11818"/>
                  <a:pt x="7901" y="11914"/>
                  <a:pt x="8014" y="11959"/>
                </a:cubicBezTo>
                <a:cubicBezTo>
                  <a:pt x="8007" y="12195"/>
                  <a:pt x="8007" y="12391"/>
                  <a:pt x="8007" y="12470"/>
                </a:cubicBezTo>
                <a:cubicBezTo>
                  <a:pt x="8015" y="12565"/>
                  <a:pt x="8037" y="13133"/>
                  <a:pt x="8014" y="13228"/>
                </a:cubicBezTo>
                <a:cubicBezTo>
                  <a:pt x="7818" y="14251"/>
                  <a:pt x="7221" y="14958"/>
                  <a:pt x="7183" y="15009"/>
                </a:cubicBezTo>
                <a:cubicBezTo>
                  <a:pt x="7146" y="15059"/>
                  <a:pt x="7078" y="15168"/>
                  <a:pt x="7101" y="15212"/>
                </a:cubicBezTo>
                <a:cubicBezTo>
                  <a:pt x="7154" y="15308"/>
                  <a:pt x="7327" y="15381"/>
                  <a:pt x="7478" y="15465"/>
                </a:cubicBezTo>
                <a:cubicBezTo>
                  <a:pt x="7539" y="15499"/>
                  <a:pt x="7646" y="15550"/>
                  <a:pt x="7766" y="15606"/>
                </a:cubicBezTo>
                <a:lnTo>
                  <a:pt x="7743" y="15667"/>
                </a:lnTo>
                <a:cubicBezTo>
                  <a:pt x="7728" y="15701"/>
                  <a:pt x="7691" y="15728"/>
                  <a:pt x="7646" y="15734"/>
                </a:cubicBezTo>
                <a:cubicBezTo>
                  <a:pt x="7072" y="15796"/>
                  <a:pt x="6535" y="15835"/>
                  <a:pt x="5833" y="16020"/>
                </a:cubicBezTo>
                <a:cubicBezTo>
                  <a:pt x="4548" y="16363"/>
                  <a:pt x="3966" y="16757"/>
                  <a:pt x="2629" y="17077"/>
                </a:cubicBezTo>
                <a:cubicBezTo>
                  <a:pt x="2606" y="17066"/>
                  <a:pt x="2584" y="17055"/>
                  <a:pt x="2553" y="17044"/>
                </a:cubicBezTo>
                <a:cubicBezTo>
                  <a:pt x="2508" y="17033"/>
                  <a:pt x="2440" y="17044"/>
                  <a:pt x="2440" y="17044"/>
                </a:cubicBezTo>
                <a:cubicBezTo>
                  <a:pt x="2228" y="16903"/>
                  <a:pt x="2161" y="16881"/>
                  <a:pt x="1829" y="16824"/>
                </a:cubicBezTo>
                <a:cubicBezTo>
                  <a:pt x="1564" y="16785"/>
                  <a:pt x="1283" y="16824"/>
                  <a:pt x="1283" y="16824"/>
                </a:cubicBezTo>
                <a:cubicBezTo>
                  <a:pt x="1124" y="16785"/>
                  <a:pt x="1005" y="16752"/>
                  <a:pt x="853" y="16791"/>
                </a:cubicBezTo>
                <a:cubicBezTo>
                  <a:pt x="612" y="16864"/>
                  <a:pt x="557" y="16942"/>
                  <a:pt x="497" y="17077"/>
                </a:cubicBezTo>
                <a:lnTo>
                  <a:pt x="317" y="17453"/>
                </a:lnTo>
                <a:cubicBezTo>
                  <a:pt x="257" y="17588"/>
                  <a:pt x="263" y="17728"/>
                  <a:pt x="339" y="17846"/>
                </a:cubicBezTo>
                <a:cubicBezTo>
                  <a:pt x="392" y="17964"/>
                  <a:pt x="437" y="18112"/>
                  <a:pt x="369" y="18303"/>
                </a:cubicBezTo>
                <a:cubicBezTo>
                  <a:pt x="301" y="18500"/>
                  <a:pt x="150" y="18442"/>
                  <a:pt x="29" y="18881"/>
                </a:cubicBezTo>
                <a:cubicBezTo>
                  <a:pt x="-99" y="19319"/>
                  <a:pt x="233" y="20005"/>
                  <a:pt x="263" y="20083"/>
                </a:cubicBezTo>
                <a:cubicBezTo>
                  <a:pt x="301" y="20162"/>
                  <a:pt x="565" y="20382"/>
                  <a:pt x="905" y="20270"/>
                </a:cubicBezTo>
                <a:cubicBezTo>
                  <a:pt x="1238" y="20157"/>
                  <a:pt x="1133" y="19785"/>
                  <a:pt x="1269" y="19476"/>
                </a:cubicBezTo>
                <a:cubicBezTo>
                  <a:pt x="1405" y="19167"/>
                  <a:pt x="1608" y="19060"/>
                  <a:pt x="1699" y="18853"/>
                </a:cubicBezTo>
                <a:cubicBezTo>
                  <a:pt x="1827" y="18577"/>
                  <a:pt x="2727" y="18365"/>
                  <a:pt x="2818" y="18106"/>
                </a:cubicBezTo>
                <a:cubicBezTo>
                  <a:pt x="3717" y="17898"/>
                  <a:pt x="5400" y="17678"/>
                  <a:pt x="6126" y="17537"/>
                </a:cubicBezTo>
                <a:cubicBezTo>
                  <a:pt x="6904" y="17391"/>
                  <a:pt x="8808" y="17016"/>
                  <a:pt x="8808" y="17016"/>
                </a:cubicBezTo>
                <a:cubicBezTo>
                  <a:pt x="8921" y="16993"/>
                  <a:pt x="9029" y="16954"/>
                  <a:pt x="9119" y="16909"/>
                </a:cubicBezTo>
                <a:cubicBezTo>
                  <a:pt x="9263" y="16841"/>
                  <a:pt x="9459" y="16628"/>
                  <a:pt x="9466" y="16622"/>
                </a:cubicBezTo>
                <a:lnTo>
                  <a:pt x="9752" y="16319"/>
                </a:lnTo>
                <a:cubicBezTo>
                  <a:pt x="9858" y="16347"/>
                  <a:pt x="10192" y="16240"/>
                  <a:pt x="10260" y="16155"/>
                </a:cubicBezTo>
                <a:cubicBezTo>
                  <a:pt x="10592" y="15734"/>
                  <a:pt x="11468" y="14549"/>
                  <a:pt x="11521" y="14487"/>
                </a:cubicBezTo>
                <a:cubicBezTo>
                  <a:pt x="11573" y="14431"/>
                  <a:pt x="11642" y="14357"/>
                  <a:pt x="11740" y="14419"/>
                </a:cubicBezTo>
                <a:cubicBezTo>
                  <a:pt x="11793" y="14452"/>
                  <a:pt x="12141" y="14712"/>
                  <a:pt x="12715" y="15162"/>
                </a:cubicBezTo>
                <a:cubicBezTo>
                  <a:pt x="13463" y="15752"/>
                  <a:pt x="14006" y="15959"/>
                  <a:pt x="14059" y="15982"/>
                </a:cubicBezTo>
                <a:cubicBezTo>
                  <a:pt x="14263" y="16060"/>
                  <a:pt x="14702" y="15505"/>
                  <a:pt x="14831" y="15353"/>
                </a:cubicBezTo>
                <a:lnTo>
                  <a:pt x="14861" y="15363"/>
                </a:lnTo>
                <a:cubicBezTo>
                  <a:pt x="14907" y="15380"/>
                  <a:pt x="14928" y="15419"/>
                  <a:pt x="14920" y="15453"/>
                </a:cubicBezTo>
                <a:cubicBezTo>
                  <a:pt x="14822" y="15846"/>
                  <a:pt x="14823" y="16437"/>
                  <a:pt x="15020" y="17039"/>
                </a:cubicBezTo>
                <a:cubicBezTo>
                  <a:pt x="15352" y="18033"/>
                  <a:pt x="16053" y="18713"/>
                  <a:pt x="16212" y="18921"/>
                </a:cubicBezTo>
                <a:cubicBezTo>
                  <a:pt x="16439" y="19213"/>
                  <a:pt x="16568" y="19657"/>
                  <a:pt x="16568" y="19657"/>
                </a:cubicBezTo>
                <a:cubicBezTo>
                  <a:pt x="16629" y="19859"/>
                  <a:pt x="16651" y="19982"/>
                  <a:pt x="16651" y="19971"/>
                </a:cubicBezTo>
                <a:cubicBezTo>
                  <a:pt x="16659" y="19982"/>
                  <a:pt x="16658" y="20006"/>
                  <a:pt x="16665" y="20017"/>
                </a:cubicBezTo>
                <a:cubicBezTo>
                  <a:pt x="16665" y="20028"/>
                  <a:pt x="16650" y="20028"/>
                  <a:pt x="16627" y="20050"/>
                </a:cubicBezTo>
                <a:cubicBezTo>
                  <a:pt x="16582" y="20078"/>
                  <a:pt x="16590" y="20111"/>
                  <a:pt x="16620" y="20178"/>
                </a:cubicBezTo>
                <a:cubicBezTo>
                  <a:pt x="16628" y="20190"/>
                  <a:pt x="16599" y="20207"/>
                  <a:pt x="16561" y="20280"/>
                </a:cubicBezTo>
                <a:cubicBezTo>
                  <a:pt x="16523" y="20353"/>
                  <a:pt x="16561" y="20668"/>
                  <a:pt x="16599" y="20809"/>
                </a:cubicBezTo>
                <a:cubicBezTo>
                  <a:pt x="16637" y="20932"/>
                  <a:pt x="16778" y="21134"/>
                  <a:pt x="16816" y="21184"/>
                </a:cubicBezTo>
                <a:cubicBezTo>
                  <a:pt x="16824" y="21190"/>
                  <a:pt x="16826" y="21202"/>
                  <a:pt x="16826" y="21207"/>
                </a:cubicBezTo>
                <a:cubicBezTo>
                  <a:pt x="16856" y="21331"/>
                  <a:pt x="16901" y="21437"/>
                  <a:pt x="17015" y="21499"/>
                </a:cubicBezTo>
                <a:cubicBezTo>
                  <a:pt x="17135" y="21566"/>
                  <a:pt x="17354" y="21595"/>
                  <a:pt x="17551" y="21573"/>
                </a:cubicBezTo>
                <a:lnTo>
                  <a:pt x="18025" y="21499"/>
                </a:lnTo>
                <a:cubicBezTo>
                  <a:pt x="18222" y="21471"/>
                  <a:pt x="18389" y="21386"/>
                  <a:pt x="18495" y="21274"/>
                </a:cubicBezTo>
                <a:cubicBezTo>
                  <a:pt x="18616" y="21178"/>
                  <a:pt x="18766" y="21066"/>
                  <a:pt x="19038" y="21016"/>
                </a:cubicBezTo>
                <a:cubicBezTo>
                  <a:pt x="19310" y="20960"/>
                  <a:pt x="19326" y="21090"/>
                  <a:pt x="19930" y="20944"/>
                </a:cubicBezTo>
                <a:cubicBezTo>
                  <a:pt x="20535" y="20798"/>
                  <a:pt x="21198" y="20219"/>
                  <a:pt x="21274" y="20157"/>
                </a:cubicBezTo>
                <a:cubicBezTo>
                  <a:pt x="21372" y="20118"/>
                  <a:pt x="21501" y="19820"/>
                  <a:pt x="21191" y="19652"/>
                </a:cubicBezTo>
                <a:cubicBezTo>
                  <a:pt x="20874" y="19483"/>
                  <a:pt x="20481" y="19747"/>
                  <a:pt x="20027" y="19820"/>
                </a:cubicBezTo>
                <a:cubicBezTo>
                  <a:pt x="19581" y="19888"/>
                  <a:pt x="19302" y="19781"/>
                  <a:pt x="19000" y="19764"/>
                </a:cubicBezTo>
                <a:cubicBezTo>
                  <a:pt x="18698" y="19753"/>
                  <a:pt x="18284" y="19567"/>
                  <a:pt x="18186" y="19539"/>
                </a:cubicBezTo>
                <a:cubicBezTo>
                  <a:pt x="18163" y="19528"/>
                  <a:pt x="18133" y="19527"/>
                  <a:pt x="18110" y="19527"/>
                </a:cubicBezTo>
                <a:cubicBezTo>
                  <a:pt x="18050" y="19527"/>
                  <a:pt x="18002" y="19499"/>
                  <a:pt x="17987" y="19460"/>
                </a:cubicBezTo>
                <a:cubicBezTo>
                  <a:pt x="17882" y="19067"/>
                  <a:pt x="17452" y="17460"/>
                  <a:pt x="17362" y="17156"/>
                </a:cubicBezTo>
                <a:cubicBezTo>
                  <a:pt x="17127" y="16386"/>
                  <a:pt x="16704" y="15514"/>
                  <a:pt x="16689" y="15430"/>
                </a:cubicBezTo>
                <a:cubicBezTo>
                  <a:pt x="16659" y="15262"/>
                  <a:pt x="16710" y="15077"/>
                  <a:pt x="16703" y="14881"/>
                </a:cubicBezTo>
                <a:cubicBezTo>
                  <a:pt x="16695" y="14813"/>
                  <a:pt x="16667" y="14521"/>
                  <a:pt x="16455" y="14370"/>
                </a:cubicBezTo>
                <a:lnTo>
                  <a:pt x="16349" y="14278"/>
                </a:lnTo>
                <a:cubicBezTo>
                  <a:pt x="16364" y="14233"/>
                  <a:pt x="16122" y="13919"/>
                  <a:pt x="16084" y="13880"/>
                </a:cubicBezTo>
                <a:cubicBezTo>
                  <a:pt x="15722" y="13526"/>
                  <a:pt x="15215" y="13094"/>
                  <a:pt x="14580" y="12600"/>
                </a:cubicBezTo>
                <a:cubicBezTo>
                  <a:pt x="14074" y="12206"/>
                  <a:pt x="13614" y="11885"/>
                  <a:pt x="13282" y="11660"/>
                </a:cubicBezTo>
                <a:cubicBezTo>
                  <a:pt x="13357" y="11632"/>
                  <a:pt x="13991" y="11515"/>
                  <a:pt x="14014" y="11425"/>
                </a:cubicBezTo>
                <a:cubicBezTo>
                  <a:pt x="14014" y="11425"/>
                  <a:pt x="14014" y="11199"/>
                  <a:pt x="14044" y="10227"/>
                </a:cubicBezTo>
                <a:cubicBezTo>
                  <a:pt x="14082" y="8974"/>
                  <a:pt x="14233" y="8575"/>
                  <a:pt x="14233" y="8575"/>
                </a:cubicBezTo>
                <a:cubicBezTo>
                  <a:pt x="14256" y="8496"/>
                  <a:pt x="14400" y="8481"/>
                  <a:pt x="14453" y="8554"/>
                </a:cubicBezTo>
                <a:lnTo>
                  <a:pt x="14543" y="8687"/>
                </a:lnTo>
                <a:cubicBezTo>
                  <a:pt x="14573" y="8732"/>
                  <a:pt x="14618" y="8778"/>
                  <a:pt x="14663" y="8812"/>
                </a:cubicBezTo>
                <a:cubicBezTo>
                  <a:pt x="14671" y="8818"/>
                  <a:pt x="14679" y="8829"/>
                  <a:pt x="14687" y="8840"/>
                </a:cubicBezTo>
                <a:cubicBezTo>
                  <a:pt x="14785" y="9026"/>
                  <a:pt x="15102" y="9121"/>
                  <a:pt x="15411" y="9065"/>
                </a:cubicBezTo>
                <a:cubicBezTo>
                  <a:pt x="15411" y="9065"/>
                  <a:pt x="16417" y="8930"/>
                  <a:pt x="17211" y="8789"/>
                </a:cubicBezTo>
                <a:cubicBezTo>
                  <a:pt x="17755" y="8694"/>
                  <a:pt x="18941" y="8418"/>
                  <a:pt x="19175" y="8368"/>
                </a:cubicBezTo>
                <a:cubicBezTo>
                  <a:pt x="19296" y="8323"/>
                  <a:pt x="19461" y="8345"/>
                  <a:pt x="19491" y="8345"/>
                </a:cubicBezTo>
                <a:cubicBezTo>
                  <a:pt x="19665" y="8345"/>
                  <a:pt x="19878" y="8316"/>
                  <a:pt x="19999" y="8294"/>
                </a:cubicBezTo>
                <a:cubicBezTo>
                  <a:pt x="19999" y="8294"/>
                  <a:pt x="20383" y="8205"/>
                  <a:pt x="20473" y="8171"/>
                </a:cubicBezTo>
                <a:cubicBezTo>
                  <a:pt x="20829" y="8076"/>
                  <a:pt x="20693" y="7857"/>
                  <a:pt x="20700" y="7655"/>
                </a:cubicBezTo>
                <a:cubicBezTo>
                  <a:pt x="20708" y="7458"/>
                  <a:pt x="20669" y="7300"/>
                  <a:pt x="20669" y="7300"/>
                </a:cubicBezTo>
                <a:cubicBezTo>
                  <a:pt x="20669" y="7300"/>
                  <a:pt x="20730" y="7137"/>
                  <a:pt x="20625" y="7047"/>
                </a:cubicBezTo>
                <a:cubicBezTo>
                  <a:pt x="20511" y="6952"/>
                  <a:pt x="19998" y="7081"/>
                  <a:pt x="19635" y="7126"/>
                </a:cubicBezTo>
                <a:cubicBezTo>
                  <a:pt x="19605" y="7138"/>
                  <a:pt x="19508" y="7160"/>
                  <a:pt x="19470" y="7160"/>
                </a:cubicBezTo>
                <a:cubicBezTo>
                  <a:pt x="19311" y="7154"/>
                  <a:pt x="19190" y="7170"/>
                  <a:pt x="19144" y="7254"/>
                </a:cubicBezTo>
                <a:cubicBezTo>
                  <a:pt x="19061" y="7316"/>
                  <a:pt x="19015" y="7575"/>
                  <a:pt x="18962" y="7620"/>
                </a:cubicBezTo>
                <a:cubicBezTo>
                  <a:pt x="18864" y="7743"/>
                  <a:pt x="18329" y="7728"/>
                  <a:pt x="17022" y="7801"/>
                </a:cubicBezTo>
                <a:cubicBezTo>
                  <a:pt x="16531" y="7823"/>
                  <a:pt x="16063" y="7834"/>
                  <a:pt x="15881" y="7839"/>
                </a:cubicBezTo>
                <a:cubicBezTo>
                  <a:pt x="15836" y="7839"/>
                  <a:pt x="15791" y="7823"/>
                  <a:pt x="15768" y="7795"/>
                </a:cubicBezTo>
                <a:lnTo>
                  <a:pt x="15397" y="7261"/>
                </a:lnTo>
                <a:cubicBezTo>
                  <a:pt x="15337" y="7132"/>
                  <a:pt x="15313" y="6907"/>
                  <a:pt x="14927" y="6222"/>
                </a:cubicBezTo>
                <a:cubicBezTo>
                  <a:pt x="14897" y="6177"/>
                  <a:pt x="14528" y="5181"/>
                  <a:pt x="14415" y="5030"/>
                </a:cubicBezTo>
                <a:cubicBezTo>
                  <a:pt x="14370" y="4973"/>
                  <a:pt x="14362" y="4883"/>
                  <a:pt x="14113" y="4726"/>
                </a:cubicBezTo>
                <a:cubicBezTo>
                  <a:pt x="13947" y="4625"/>
                  <a:pt x="13598" y="4608"/>
                  <a:pt x="13379" y="4614"/>
                </a:cubicBezTo>
                <a:cubicBezTo>
                  <a:pt x="13348" y="4546"/>
                  <a:pt x="13343" y="4469"/>
                  <a:pt x="13388" y="4424"/>
                </a:cubicBezTo>
                <a:cubicBezTo>
                  <a:pt x="13464" y="4345"/>
                  <a:pt x="13667" y="4389"/>
                  <a:pt x="13931" y="4417"/>
                </a:cubicBezTo>
                <a:cubicBezTo>
                  <a:pt x="14075" y="4434"/>
                  <a:pt x="14474" y="4452"/>
                  <a:pt x="14587" y="4429"/>
                </a:cubicBezTo>
                <a:cubicBezTo>
                  <a:pt x="14731" y="4401"/>
                  <a:pt x="14837" y="4311"/>
                  <a:pt x="14852" y="4227"/>
                </a:cubicBezTo>
                <a:cubicBezTo>
                  <a:pt x="14859" y="4171"/>
                  <a:pt x="14867" y="4098"/>
                  <a:pt x="14890" y="4059"/>
                </a:cubicBezTo>
                <a:cubicBezTo>
                  <a:pt x="14935" y="3986"/>
                  <a:pt x="15058" y="3957"/>
                  <a:pt x="15126" y="3946"/>
                </a:cubicBezTo>
                <a:cubicBezTo>
                  <a:pt x="15269" y="3924"/>
                  <a:pt x="15177" y="3799"/>
                  <a:pt x="15154" y="3760"/>
                </a:cubicBezTo>
                <a:cubicBezTo>
                  <a:pt x="15124" y="3715"/>
                  <a:pt x="15185" y="3704"/>
                  <a:pt x="15223" y="3681"/>
                </a:cubicBezTo>
                <a:cubicBezTo>
                  <a:pt x="15260" y="3664"/>
                  <a:pt x="15298" y="3631"/>
                  <a:pt x="15298" y="3592"/>
                </a:cubicBezTo>
                <a:cubicBezTo>
                  <a:pt x="15306" y="3558"/>
                  <a:pt x="15261" y="3552"/>
                  <a:pt x="15246" y="3456"/>
                </a:cubicBezTo>
                <a:cubicBezTo>
                  <a:pt x="15239" y="3411"/>
                  <a:pt x="15209" y="3350"/>
                  <a:pt x="15277" y="3339"/>
                </a:cubicBezTo>
                <a:cubicBezTo>
                  <a:pt x="15315" y="3333"/>
                  <a:pt x="15458" y="3311"/>
                  <a:pt x="15511" y="3216"/>
                </a:cubicBezTo>
                <a:cubicBezTo>
                  <a:pt x="15556" y="3120"/>
                  <a:pt x="15480" y="3025"/>
                  <a:pt x="15442" y="2991"/>
                </a:cubicBezTo>
                <a:cubicBezTo>
                  <a:pt x="15412" y="2963"/>
                  <a:pt x="15351" y="2894"/>
                  <a:pt x="15336" y="2872"/>
                </a:cubicBezTo>
                <a:cubicBezTo>
                  <a:pt x="15313" y="2849"/>
                  <a:pt x="15245" y="2794"/>
                  <a:pt x="15230" y="2766"/>
                </a:cubicBezTo>
                <a:cubicBezTo>
                  <a:pt x="15215" y="2744"/>
                  <a:pt x="15171" y="2664"/>
                  <a:pt x="15164" y="2619"/>
                </a:cubicBezTo>
                <a:cubicBezTo>
                  <a:pt x="15156" y="2574"/>
                  <a:pt x="15139" y="2558"/>
                  <a:pt x="15192" y="2468"/>
                </a:cubicBezTo>
                <a:cubicBezTo>
                  <a:pt x="15237" y="2378"/>
                  <a:pt x="15275" y="2327"/>
                  <a:pt x="15298" y="2276"/>
                </a:cubicBezTo>
                <a:cubicBezTo>
                  <a:pt x="15321" y="2231"/>
                  <a:pt x="15366" y="2108"/>
                  <a:pt x="15374" y="2023"/>
                </a:cubicBezTo>
                <a:cubicBezTo>
                  <a:pt x="15381" y="1945"/>
                  <a:pt x="15397" y="1838"/>
                  <a:pt x="15329" y="1658"/>
                </a:cubicBezTo>
                <a:cubicBezTo>
                  <a:pt x="15268" y="1507"/>
                  <a:pt x="15179" y="1422"/>
                  <a:pt x="15126" y="1377"/>
                </a:cubicBezTo>
                <a:cubicBezTo>
                  <a:pt x="15133" y="1372"/>
                  <a:pt x="15359" y="1175"/>
                  <a:pt x="15253" y="1035"/>
                </a:cubicBezTo>
                <a:cubicBezTo>
                  <a:pt x="15193" y="951"/>
                  <a:pt x="15058" y="765"/>
                  <a:pt x="14710" y="642"/>
                </a:cubicBezTo>
                <a:cubicBezTo>
                  <a:pt x="14272" y="484"/>
                  <a:pt x="14036" y="12"/>
                  <a:pt x="12654" y="1"/>
                </a:cubicBezTo>
                <a:close/>
                <a:moveTo>
                  <a:pt x="9242" y="7253"/>
                </a:moveTo>
                <a:cubicBezTo>
                  <a:pt x="9253" y="7258"/>
                  <a:pt x="9254" y="7271"/>
                  <a:pt x="9247" y="7283"/>
                </a:cubicBezTo>
                <a:cubicBezTo>
                  <a:pt x="9111" y="7569"/>
                  <a:pt x="9034" y="7743"/>
                  <a:pt x="8883" y="8182"/>
                </a:cubicBezTo>
                <a:cubicBezTo>
                  <a:pt x="8709" y="8710"/>
                  <a:pt x="8657" y="9526"/>
                  <a:pt x="8650" y="9987"/>
                </a:cubicBezTo>
                <a:cubicBezTo>
                  <a:pt x="8657" y="10088"/>
                  <a:pt x="8507" y="10412"/>
                  <a:pt x="8402" y="10373"/>
                </a:cubicBezTo>
                <a:cubicBezTo>
                  <a:pt x="8371" y="10328"/>
                  <a:pt x="8333" y="10284"/>
                  <a:pt x="8333" y="10273"/>
                </a:cubicBezTo>
                <a:cubicBezTo>
                  <a:pt x="8333" y="10222"/>
                  <a:pt x="8128" y="9610"/>
                  <a:pt x="8203" y="8840"/>
                </a:cubicBezTo>
                <a:cubicBezTo>
                  <a:pt x="8264" y="8289"/>
                  <a:pt x="8136" y="7879"/>
                  <a:pt x="8114" y="7727"/>
                </a:cubicBezTo>
                <a:cubicBezTo>
                  <a:pt x="8114" y="7721"/>
                  <a:pt x="8128" y="7699"/>
                  <a:pt x="8158" y="7671"/>
                </a:cubicBezTo>
                <a:cubicBezTo>
                  <a:pt x="8234" y="7755"/>
                  <a:pt x="8296" y="7817"/>
                  <a:pt x="8326" y="7839"/>
                </a:cubicBezTo>
                <a:cubicBezTo>
                  <a:pt x="8402" y="7912"/>
                  <a:pt x="8468" y="7844"/>
                  <a:pt x="8468" y="7844"/>
                </a:cubicBezTo>
                <a:cubicBezTo>
                  <a:pt x="8468" y="7844"/>
                  <a:pt x="9170" y="7289"/>
                  <a:pt x="9185" y="7272"/>
                </a:cubicBezTo>
                <a:cubicBezTo>
                  <a:pt x="9212" y="7250"/>
                  <a:pt x="9232" y="7247"/>
                  <a:pt x="9242" y="725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8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8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" name="Rettangolo"/>
          <p:cNvSpPr/>
          <p:nvPr/>
        </p:nvSpPr>
        <p:spPr>
          <a:xfrm>
            <a:off x="473075" y="26230263"/>
            <a:ext cx="26196925" cy="76501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8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8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381" name="COME PRESENTARE LA DOMANDA:"/>
          <p:cNvSpPr txBox="1">
            <a:spLocks noChangeArrowheads="1"/>
          </p:cNvSpPr>
          <p:nvPr/>
        </p:nvSpPr>
        <p:spPr bwMode="auto">
          <a:xfrm>
            <a:off x="698500" y="25084088"/>
            <a:ext cx="22391688" cy="9350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tIns="91439" bIns="91439"/>
          <a:lstStyle/>
          <a:p>
            <a:pPr marL="0" lvl="1" indent="457200" defTabSz="979488" hangingPunct="0"/>
            <a:r>
              <a:rPr lang="it-IT" sz="60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COME PRESENTARE LA DOMANDA:</a:t>
            </a:r>
          </a:p>
        </p:txBody>
      </p:sp>
      <p:sp>
        <p:nvSpPr>
          <p:cNvPr id="15382" name="Spazio a disposizione dei Comuni per illustrare le modalità di presentazione della domanda"/>
          <p:cNvSpPr txBox="1">
            <a:spLocks noChangeArrowheads="1"/>
          </p:cNvSpPr>
          <p:nvPr/>
        </p:nvSpPr>
        <p:spPr bwMode="auto">
          <a:xfrm>
            <a:off x="744539" y="26250901"/>
            <a:ext cx="24738012" cy="7259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tIns="91439" bIns="91439"/>
          <a:lstStyle/>
          <a:p>
            <a:pPr algn="just" defTabSz="979488" hangingPunct="0"/>
            <a:r>
              <a:rPr lang="it-IT" sz="4000" b="0" dirty="0">
                <a:latin typeface="Tahoma" pitchFamily="34" charset="0"/>
                <a:sym typeface="Calibri" pitchFamily="34" charset="0"/>
              </a:rPr>
              <a:t>Il Comune di </a:t>
            </a:r>
            <a:r>
              <a:rPr lang="it-IT" sz="4000" b="0" dirty="0" smtClean="0">
                <a:latin typeface="Tahoma" pitchFamily="34" charset="0"/>
                <a:sym typeface="Calibri" pitchFamily="34" charset="0"/>
              </a:rPr>
              <a:t>Pontenure ha </a:t>
            </a:r>
            <a:r>
              <a:rPr lang="it-IT" sz="4000" b="0" dirty="0">
                <a:latin typeface="Tahoma" pitchFamily="34" charset="0"/>
                <a:sym typeface="Calibri" pitchFamily="34" charset="0"/>
              </a:rPr>
              <a:t>aderito al "Progetto Conciliazione vita-lavoro: sostegno alle famiglie per la frequenza di centri estivi" promosso e finanziato dalla Regione Emilia Romagna nell'ambito del Fondo Sociale Europeo. La Regione ha stabilito che potranno essere destinatari del </a:t>
            </a:r>
            <a:r>
              <a:rPr lang="it-IT" sz="4000" b="0" dirty="0" smtClean="0">
                <a:latin typeface="Tahoma" pitchFamily="34" charset="0"/>
                <a:sym typeface="Calibri" pitchFamily="34" charset="0"/>
              </a:rPr>
              <a:t>beneficio le </a:t>
            </a:r>
            <a:r>
              <a:rPr lang="it-IT" sz="4000" b="0" dirty="0">
                <a:latin typeface="Tahoma" pitchFamily="34" charset="0"/>
                <a:sym typeface="Calibri" pitchFamily="34" charset="0"/>
              </a:rPr>
              <a:t>famiglie in possesso di specifici requisiti economici e occupazionali (genitori lavoratori o disoccupati partecipanti alle misure di politica attiva del lavoro e ISEE fino a Euro 28.000,00) con bambini di età compresa tra i 3 e i 13 anni che frequenteranno Centri estivi semiresidenziali gestiti da Enti locali o da Soggetti privati individuati dagli Enti locali attraverso un procedimento ad evidenza </a:t>
            </a:r>
            <a:r>
              <a:rPr lang="it-IT" sz="4000" b="0" dirty="0" smtClean="0">
                <a:latin typeface="Tahoma" pitchFamily="34" charset="0"/>
                <a:sym typeface="Calibri" pitchFamily="34" charset="0"/>
              </a:rPr>
              <a:t>pubblica (elenco scaricabile dal sito internet del Comune).</a:t>
            </a:r>
            <a:r>
              <a:rPr lang="it-IT" sz="4000" b="0" dirty="0">
                <a:latin typeface="Tahoma" pitchFamily="34" charset="0"/>
                <a:sym typeface="Calibri" pitchFamily="34" charset="0"/>
              </a:rPr>
              <a:t/>
            </a:r>
            <a:br>
              <a:rPr lang="it-IT" sz="4000" b="0" dirty="0">
                <a:latin typeface="Tahoma" pitchFamily="34" charset="0"/>
                <a:sym typeface="Calibri" pitchFamily="34" charset="0"/>
              </a:rPr>
            </a:br>
            <a:endParaRPr lang="it-IT" sz="4000" b="0" dirty="0" smtClean="0">
              <a:latin typeface="Tahoma" pitchFamily="34" charset="0"/>
              <a:sym typeface="Calibri" pitchFamily="34" charset="0"/>
            </a:endParaRPr>
          </a:p>
          <a:p>
            <a:pPr algn="just" defTabSz="979488" hangingPunct="0"/>
            <a:r>
              <a:rPr lang="it-IT" sz="4000" b="0" dirty="0" smtClean="0">
                <a:latin typeface="Tahoma" pitchFamily="34" charset="0"/>
                <a:sym typeface="Calibri" pitchFamily="34" charset="0"/>
              </a:rPr>
              <a:t>Potranno </a:t>
            </a:r>
            <a:r>
              <a:rPr lang="it-IT" sz="4000" b="0" dirty="0" smtClean="0">
                <a:latin typeface="Tahoma" pitchFamily="34" charset="0"/>
                <a:sym typeface="Calibri" pitchFamily="34" charset="0"/>
              </a:rPr>
              <a:t>presentare </a:t>
            </a:r>
            <a:r>
              <a:rPr lang="it-IT" sz="4000" b="0" dirty="0">
                <a:latin typeface="Tahoma" pitchFamily="34" charset="0"/>
                <a:sym typeface="Calibri" pitchFamily="34" charset="0"/>
              </a:rPr>
              <a:t>domanda al Comune </a:t>
            </a:r>
            <a:r>
              <a:rPr lang="it-IT" sz="4000" b="0" dirty="0" smtClean="0">
                <a:latin typeface="Tahoma" pitchFamily="34" charset="0"/>
                <a:sym typeface="Calibri" pitchFamily="34" charset="0"/>
              </a:rPr>
              <a:t>di Pontenure (Ufficio Servizi Sociali) </a:t>
            </a:r>
            <a:r>
              <a:rPr lang="it-IT" sz="4000" b="0" dirty="0">
                <a:latin typeface="Tahoma" pitchFamily="34" charset="0"/>
                <a:sym typeface="Calibri" pitchFamily="34" charset="0"/>
              </a:rPr>
              <a:t>le famiglie dei bambini residenti nel Comune </a:t>
            </a:r>
            <a:r>
              <a:rPr lang="it-IT" sz="4000" b="0" dirty="0" smtClean="0">
                <a:latin typeface="Tahoma" pitchFamily="34" charset="0"/>
                <a:sym typeface="Calibri" pitchFamily="34" charset="0"/>
              </a:rPr>
              <a:t>stesso, </a:t>
            </a:r>
            <a:r>
              <a:rPr lang="it-IT" sz="4000" b="0" dirty="0">
                <a:latin typeface="Tahoma" pitchFamily="34" charset="0"/>
                <a:sym typeface="Calibri" pitchFamily="34" charset="0"/>
              </a:rPr>
              <a:t>nella fascia di età stabilita (nati tra il 2005 e il 2015 compresi).</a:t>
            </a:r>
            <a:r>
              <a:rPr lang="it-IT" dirty="0">
                <a:sym typeface="Calibri" pitchFamily="34" charset="0"/>
              </a:rPr>
              <a:t/>
            </a:r>
            <a:br>
              <a:rPr lang="it-IT" dirty="0">
                <a:sym typeface="Calibri" pitchFamily="34" charset="0"/>
              </a:rPr>
            </a:br>
            <a:r>
              <a:rPr lang="it-IT" dirty="0">
                <a:sym typeface="Calibri" pitchFamily="34" charset="0"/>
              </a:rPr>
              <a:t/>
            </a:r>
            <a:br>
              <a:rPr lang="it-IT" dirty="0">
                <a:sym typeface="Calibri" pitchFamily="34" charset="0"/>
              </a:rPr>
            </a:br>
            <a:endParaRPr lang="it-IT" dirty="0">
              <a:sym typeface="Calibri" pitchFamily="34" charset="0"/>
            </a:endParaRPr>
          </a:p>
        </p:txBody>
      </p:sp>
      <p:sp>
        <p:nvSpPr>
          <p:cNvPr id="15383" name="Facendo domanda al proprio Comune  e iscrivendo il proprio figlio ad uno dei centri estivi aderenti al Progetto"/>
          <p:cNvSpPr txBox="1">
            <a:spLocks noChangeArrowheads="1"/>
          </p:cNvSpPr>
          <p:nvPr/>
        </p:nvSpPr>
        <p:spPr bwMode="auto">
          <a:xfrm>
            <a:off x="16722725" y="21253450"/>
            <a:ext cx="8980488" cy="2863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tIns="91439" bIns="91439"/>
          <a:lstStyle/>
          <a:p>
            <a:pPr algn="just" defTabSz="979488" hangingPunct="0"/>
            <a:r>
              <a:rPr lang="it-IT" sz="4100" b="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Facendo domanda al proprio Comune  e iscrivendo il proprio figlio ad uno dei centri estivi aderenti al Progetto </a:t>
            </a:r>
          </a:p>
        </p:txBody>
      </p:sp>
      <p:pic>
        <p:nvPicPr>
          <p:cNvPr id="15384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713" y="34821813"/>
            <a:ext cx="211867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334" y="34619519"/>
            <a:ext cx="2375066" cy="25254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22701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5562" tIns="55562" rIns="55562" bIns="55562" numCol="1" spcCol="38100" rtlCol="0" anchor="ctr">
        <a:spAutoFit/>
      </a:bodyPr>
      <a:lstStyle>
        <a:defPPr marL="0" marR="0" indent="0" algn="ctr" defTabSz="22701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22701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5562" tIns="55562" rIns="55562" bIns="55562" numCol="1" spcCol="38100" rtlCol="0" anchor="ctr">
        <a:spAutoFit/>
      </a:bodyPr>
      <a:lstStyle>
        <a:defPPr marL="0" marR="0" indent="0" algn="ctr" defTabSz="22701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4529A2DFE811447AF359A8F231F6383" ma:contentTypeVersion="0" ma:contentTypeDescription="Creare un nuovo documento." ma:contentTypeScope="" ma:versionID="64b7138900ec312ba50f24fb579a35a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4029A4-EA23-4F02-AA42-970E0D035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BD8E3C-90C9-4C24-B110-628D6B288E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BFF022-062B-4480-9116-40704892D0F0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258</Words>
  <Application>Microsoft Office PowerPoint</Application>
  <PresentationFormat>Personalizzato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White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Rimini Stefano</dc:creator>
  <cp:lastModifiedBy>.</cp:lastModifiedBy>
  <cp:revision>8</cp:revision>
  <cp:lastPrinted>2018-05-15T14:13:24Z</cp:lastPrinted>
  <dcterms:modified xsi:type="dcterms:W3CDTF">2018-05-15T14:19:10Z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0x01010064529A2DFE811447AF359A8F231F6383</vt:lpwstr>
  </property>
</Properties>
</file>